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5"/>
  </p:notesMasterIdLst>
  <p:sldIdLst>
    <p:sldId id="256" r:id="rId2"/>
    <p:sldId id="319" r:id="rId3"/>
    <p:sldId id="359" r:id="rId4"/>
    <p:sldId id="737" r:id="rId5"/>
    <p:sldId id="739" r:id="rId6"/>
    <p:sldId id="706" r:id="rId7"/>
    <p:sldId id="708" r:id="rId8"/>
    <p:sldId id="709" r:id="rId9"/>
    <p:sldId id="712" r:id="rId10"/>
    <p:sldId id="713" r:id="rId11"/>
    <p:sldId id="714" r:id="rId12"/>
    <p:sldId id="715" r:id="rId13"/>
    <p:sldId id="716" r:id="rId14"/>
    <p:sldId id="727" r:id="rId15"/>
    <p:sldId id="728" r:id="rId16"/>
    <p:sldId id="717" r:id="rId17"/>
    <p:sldId id="718" r:id="rId18"/>
    <p:sldId id="719" r:id="rId19"/>
    <p:sldId id="720" r:id="rId20"/>
    <p:sldId id="738" r:id="rId21"/>
    <p:sldId id="346" r:id="rId22"/>
    <p:sldId id="357" r:id="rId23"/>
    <p:sldId id="34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4706" autoAdjust="0"/>
  </p:normalViewPr>
  <p:slideViewPr>
    <p:cSldViewPr>
      <p:cViewPr varScale="1">
        <p:scale>
          <a:sx n="63" d="100"/>
          <a:sy n="63" d="100"/>
        </p:scale>
        <p:origin x="84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11/17/2023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13 -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subclass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this is well and good, but how do you actually create a subclass?</a:t>
            </a:r>
          </a:p>
          <a:p>
            <a:r>
              <a:rPr lang="en-US" dirty="0"/>
              <a:t>Let's start by writing the </a:t>
            </a:r>
            <a:r>
              <a:rPr lang="en-US" b="1" dirty="0"/>
              <a:t>Vehicle</a:t>
            </a:r>
            <a:r>
              <a:rPr lang="en-US" dirty="0"/>
              <a:t> class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3505200"/>
            <a:ext cx="10972800" cy="27432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Vehicle: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travel(self, destination):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'Traveling to'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, destination)</a:t>
            </a:r>
          </a:p>
        </p:txBody>
      </p:sp>
    </p:spTree>
    <p:extLst>
      <p:ext uri="{BB962C8B-B14F-4D97-AF65-F5344CB8AC3E}">
        <p14:creationId xmlns:p14="http://schemas.microsoft.com/office/powerpoint/2010/main" val="44103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Extending a </a:t>
            </a:r>
            <a:r>
              <a:rPr lang="en-US" dirty="0" err="1"/>
              <a:t>superclass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use put the superclass name in parentheses when making a subclass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 can do everything that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/>
              <a:t> can, plus more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667000"/>
            <a:ext cx="10972800" cy="27432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Car(Vehicle):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__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__(self, model):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self.model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model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getModel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(self):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self.model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startEngine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(self):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27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Vrooooom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!'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1606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of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part of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 class that knows all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/>
              <a:t> members and methods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71800"/>
            <a:ext cx="10972800" cy="33528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car = Car(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'Camry'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#prints 'Camry'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car.getModel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())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#prints '</a:t>
            </a:r>
            <a:r>
              <a:rPr lang="en-US" sz="27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Vrooooom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!'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car.startEngine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#prints 'Traveling to New York City'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car.travel(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'New York City'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2127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look at a Car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924800" cy="4625609"/>
          </a:xfrm>
        </p:spPr>
        <p:txBody>
          <a:bodyPr/>
          <a:lstStyle/>
          <a:p>
            <a:r>
              <a:rPr lang="en-US" dirty="0"/>
              <a:t>Each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 object actually has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/>
              <a:t> object buried inside of it</a:t>
            </a:r>
          </a:p>
          <a:p>
            <a:r>
              <a:rPr lang="en-US" dirty="0"/>
              <a:t>If code tries to call a method that isn't found in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 class, it will look deeper and see if it is in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/>
              <a:t> class</a:t>
            </a:r>
          </a:p>
          <a:p>
            <a:r>
              <a:rPr lang="en-US" dirty="0"/>
              <a:t>The outermost method will always be called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700052" y="1905000"/>
            <a:ext cx="2882348" cy="4419600"/>
            <a:chOff x="6705600" y="2895600"/>
            <a:chExt cx="2286000" cy="3505200"/>
          </a:xfrm>
        </p:grpSpPr>
        <p:sp>
          <p:nvSpPr>
            <p:cNvPr id="4" name="Rectangle 3"/>
            <p:cNvSpPr/>
            <p:nvPr/>
          </p:nvSpPr>
          <p:spPr>
            <a:xfrm>
              <a:off x="6705600" y="2895600"/>
              <a:ext cx="2286000" cy="35052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8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Car</a:t>
              </a:r>
            </a:p>
            <a:p>
              <a:endPara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endPara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endPara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endPara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model</a:t>
              </a:r>
            </a:p>
            <a:p>
              <a:endPara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24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getModel</a:t>
              </a:r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()</a:t>
              </a:r>
            </a:p>
            <a:p>
              <a:r>
                <a:rPr lang="en-US" sz="24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startEngine</a:t>
              </a:r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()</a:t>
              </a:r>
            </a:p>
            <a:p>
              <a:endPara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6705600" y="3352801"/>
              <a:ext cx="2286000" cy="111409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8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Vehicle</a:t>
              </a:r>
            </a:p>
            <a:p>
              <a:endParaRPr lang="en-US" sz="2800" b="1" dirty="0">
                <a:solidFill>
                  <a:schemeClr val="tx1"/>
                </a:solidFill>
              </a:endParaRPr>
            </a:p>
            <a:p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travel()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127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Calling the parent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a class's parent has a constructor (the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__()</a:t>
            </a:r>
            <a:r>
              <a:rPr lang="en-US" dirty="0"/>
              <a:t> method), that constructor needs to get called too</a:t>
            </a:r>
          </a:p>
          <a:p>
            <a:pPr lvl="1"/>
            <a:r>
              <a:rPr lang="en-US" dirty="0"/>
              <a:t>That way, your parent gets set up correctly</a:t>
            </a:r>
          </a:p>
          <a:p>
            <a:r>
              <a:rPr lang="en-US" dirty="0"/>
              <a:t>The best way to do that is to access the parent with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super()</a:t>
            </a:r>
            <a:r>
              <a:rPr lang="en-US" dirty="0"/>
              <a:t> function</a:t>
            </a:r>
          </a:p>
          <a:p>
            <a:r>
              <a:rPr lang="en-US" dirty="0"/>
              <a:t>Inside a class's constructor, it should call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super().__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__()</a:t>
            </a:r>
          </a:p>
          <a:p>
            <a:pPr lvl="1"/>
            <a:r>
              <a:rPr lang="en-US"/>
              <a:t>Inserting arguments </a:t>
            </a:r>
            <a:r>
              <a:rPr lang="en-US" dirty="0"/>
              <a:t>if appropriate</a:t>
            </a:r>
          </a:p>
        </p:txBody>
      </p:sp>
    </p:spTree>
    <p:extLst>
      <p:ext uri="{BB962C8B-B14F-4D97-AF65-F5344CB8AC3E}">
        <p14:creationId xmlns:p14="http://schemas.microsoft.com/office/powerpoint/2010/main" val="231993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Car</a:t>
            </a:r>
            <a:r>
              <a:rPr lang="en-US" dirty="0"/>
              <a:t> class has a constructor that takes a model</a:t>
            </a:r>
          </a:p>
          <a:p>
            <a:r>
              <a:rPr lang="en-US" dirty="0"/>
              <a:t>So, if we make a child class, it needs to call the parent constructor with a model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05200"/>
            <a:ext cx="10972800" cy="27432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Rocket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(Car):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__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__(self):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().__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__(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'Rocket Car'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fireRockets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(self):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'Rockets firing!'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368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Overriding Methods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47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Adding to existing classes is nice…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you want to do more than add</a:t>
            </a:r>
          </a:p>
          <a:p>
            <a:r>
              <a:rPr lang="en-US" dirty="0"/>
              <a:t>You want to change a method to do something different</a:t>
            </a:r>
          </a:p>
          <a:p>
            <a:r>
              <a:rPr lang="en-US" dirty="0"/>
              <a:t>You can write a method in a child class that has the same name as a method in a parent class</a:t>
            </a:r>
          </a:p>
          <a:p>
            <a:r>
              <a:rPr lang="en-US" dirty="0"/>
              <a:t>The child version of the method will always get called</a:t>
            </a:r>
          </a:p>
          <a:p>
            <a:r>
              <a:rPr lang="en-US" dirty="0"/>
              <a:t>This is called </a:t>
            </a:r>
            <a:r>
              <a:rPr lang="en-US" b="1" dirty="0"/>
              <a:t>overriding</a:t>
            </a:r>
            <a:r>
              <a:rPr lang="en-US" dirty="0"/>
              <a:t> a method</a:t>
            </a:r>
          </a:p>
        </p:txBody>
      </p:sp>
    </p:spTree>
    <p:extLst>
      <p:ext uri="{BB962C8B-B14F-4D97-AF65-F5344CB8AC3E}">
        <p14:creationId xmlns:p14="http://schemas.microsoft.com/office/powerpoint/2010/main" val="67115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Mammal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define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Mammal</a:t>
            </a:r>
            <a:r>
              <a:rPr lang="en-US" dirty="0"/>
              <a:t> class as follows: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2514600"/>
            <a:ext cx="10972800" cy="21336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Mammal: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(self):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'Grunt!'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8859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Mammal subclasses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425209"/>
          </a:xfrm>
        </p:spPr>
        <p:txBody>
          <a:bodyPr>
            <a:normAutofit fontScale="92500"/>
          </a:bodyPr>
          <a:lstStyle/>
          <a:p>
            <a:r>
              <a:rPr lang="en-US" dirty="0"/>
              <a:t>From there, we can define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Cat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Human</a:t>
            </a:r>
            <a:r>
              <a:rPr lang="en-US" dirty="0"/>
              <a:t> subclasses, overriding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method appropriately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048000"/>
            <a:ext cx="10972800" cy="10668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Dog(Mammal):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(self):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'Woof'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267200"/>
            <a:ext cx="10972800" cy="10668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9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Cat(Mammal):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(self):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'Meow'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5486400"/>
            <a:ext cx="10972800" cy="10668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9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Human(Mammal):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(self):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		</a:t>
            </a:r>
            <a:r>
              <a:rPr lang="en-US" sz="29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'Hello'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933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Finished fish and bears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FEAA-F623-46FC-8061-132D5D2CB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Time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A9166-01AE-4D78-8026-BCE819EDD5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55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Inheritance 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Assignment 9</a:t>
            </a:r>
          </a:p>
          <a:p>
            <a:pPr lvl="1"/>
            <a:r>
              <a:rPr lang="en-US" b="1" dirty="0"/>
              <a:t>Due tonight by midnight!</a:t>
            </a:r>
          </a:p>
          <a:p>
            <a:r>
              <a:rPr lang="en-US" dirty="0"/>
              <a:t>Keep reading Chapter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48D9D-89DD-484B-A297-5A54B45F6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9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B76FD-1220-4E99-9053-D0B578F36B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69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EF80C-FB8B-458C-A238-A7C0B8B02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52C43-B9DC-4103-B99D-EC6D8A75BB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535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50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idea of inheritance is to take one class and generate a child class</a:t>
            </a:r>
          </a:p>
          <a:p>
            <a:r>
              <a:rPr lang="en-US" dirty="0"/>
              <a:t>This child class has everything that the parent class has (members and methods)</a:t>
            </a:r>
          </a:p>
          <a:p>
            <a:r>
              <a:rPr lang="en-US" dirty="0"/>
              <a:t>But, you can also add more functionality to the child</a:t>
            </a:r>
          </a:p>
          <a:p>
            <a:r>
              <a:rPr lang="en-US" dirty="0"/>
              <a:t>The child can be considered to be a </a:t>
            </a:r>
            <a:r>
              <a:rPr lang="en-US" b="1" dirty="0"/>
              <a:t>specialized</a:t>
            </a:r>
            <a:r>
              <a:rPr lang="en-US" dirty="0"/>
              <a:t> version of the parent</a:t>
            </a:r>
          </a:p>
        </p:txBody>
      </p:sp>
    </p:spTree>
    <p:extLst>
      <p:ext uri="{BB962C8B-B14F-4D97-AF65-F5344CB8AC3E}">
        <p14:creationId xmlns:p14="http://schemas.microsoft.com/office/powerpoint/2010/main" val="23158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reuse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key idea behind inheritance is safe code reuse</a:t>
            </a:r>
          </a:p>
          <a:p>
            <a:r>
              <a:rPr lang="en-US" dirty="0"/>
              <a:t>You can use old code that was designed to, say, sort lists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/>
              <a:t>s, and apply that code to lists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s</a:t>
            </a:r>
          </a:p>
          <a:p>
            <a:r>
              <a:rPr lang="en-US" dirty="0"/>
              <a:t>All that you have to do is make sure that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 is a subclass (or child class)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</a:p>
        </p:txBody>
      </p:sp>
    </p:spTree>
    <p:extLst>
      <p:ext uri="{BB962C8B-B14F-4D97-AF65-F5344CB8AC3E}">
        <p14:creationId xmlns:p14="http://schemas.microsoft.com/office/powerpoint/2010/main" val="320046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Mechanics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525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5347</TotalTime>
  <Words>698</Words>
  <Application>Microsoft Office PowerPoint</Application>
  <PresentationFormat>Widescreen</PresentationFormat>
  <Paragraphs>119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9</vt:lpstr>
      <vt:lpstr>Assignment 10</vt:lpstr>
      <vt:lpstr>Inheritance</vt:lpstr>
      <vt:lpstr>Inheritance</vt:lpstr>
      <vt:lpstr>Code reuse </vt:lpstr>
      <vt:lpstr>Inheritance Mechanics</vt:lpstr>
      <vt:lpstr>Creating a subclass</vt:lpstr>
      <vt:lpstr>Extending a superclass</vt:lpstr>
      <vt:lpstr>Power of inheritance</vt:lpstr>
      <vt:lpstr>A look at a Car</vt:lpstr>
      <vt:lpstr>Calling the parent constructor</vt:lpstr>
      <vt:lpstr>Parent example</vt:lpstr>
      <vt:lpstr>Overriding Methods</vt:lpstr>
      <vt:lpstr>Adding to existing classes is nice…</vt:lpstr>
      <vt:lpstr>Mammal example</vt:lpstr>
      <vt:lpstr>Mammal subclasses</vt:lpstr>
      <vt:lpstr>Work Time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623</cp:revision>
  <dcterms:created xsi:type="dcterms:W3CDTF">2009-01-11T21:03:04Z</dcterms:created>
  <dcterms:modified xsi:type="dcterms:W3CDTF">2023-11-17T21:00:47Z</dcterms:modified>
</cp:coreProperties>
</file>